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686657-EB4B-A895-7877-EE23EE30DF22}" name="Guest User" initials="GU" userId="S::urn:spo:anon#3d5f898ec6702b5649ca4c3a7ebbb364de1b9a8f2a17703586f236676d99f27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03"/>
    <a:srgbClr val="CEC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0" autoAdjust="0"/>
    <p:restoredTop sz="94660"/>
  </p:normalViewPr>
  <p:slideViewPr>
    <p:cSldViewPr snapToGrid="0">
      <p:cViewPr varScale="1">
        <p:scale>
          <a:sx n="14" d="100"/>
          <a:sy n="14" d="100"/>
        </p:scale>
        <p:origin x="1232" y="8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0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53AE-2E88-446A-9CDD-7E6F019E309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5CD9-DDFE-4595-85FF-BA9ACDD8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1743234" y="19215154"/>
            <a:ext cx="11972942" cy="12076751"/>
          </a:xfrm>
          <a:prstGeom prst="rect">
            <a:avLst/>
          </a:prstGeom>
          <a:noFill/>
          <a:ln w="28575">
            <a:noFill/>
          </a:ln>
        </p:spPr>
        <p:txBody>
          <a:bodyPr wrap="square" lIns="182880" tIns="45720" rIns="182880" bIns="45720" rtlCol="0" anchor="t">
            <a:noAutofit/>
          </a:bodyPr>
          <a:lstStyle/>
          <a:p>
            <a:pPr algn="ctr"/>
            <a:endParaRPr lang="en-US" sz="5400" b="1" dirty="0">
              <a:ea typeface="Calibri"/>
              <a:cs typeface="Calibri"/>
            </a:endParaRPr>
          </a:p>
          <a:p>
            <a:endParaRPr lang="en-US" sz="3000" dirty="0">
              <a:cs typeface="Times New Roman" panose="02020603050405020304" pitchFamily="18" charset="0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endParaRPr lang="en-US" sz="3000" b="1" dirty="0">
              <a:ea typeface="Calibri"/>
              <a:cs typeface="Calibri"/>
            </a:endParaRPr>
          </a:p>
          <a:p>
            <a:r>
              <a:rPr lang="en-US" sz="3000" b="1" dirty="0">
                <a:ea typeface="Calibri"/>
                <a:cs typeface="Calibri"/>
              </a:rPr>
              <a:t>Jordan Pizzo in Lima, Peru</a:t>
            </a:r>
          </a:p>
          <a:p>
            <a:r>
              <a:rPr lang="en-US" sz="3000" b="1" dirty="0">
                <a:ea typeface="Calibri"/>
                <a:cs typeface="Calibri"/>
              </a:rPr>
              <a:t>Current Job: Lead Client Facing Recruiter Manpower Group</a:t>
            </a:r>
          </a:p>
          <a:p>
            <a:r>
              <a:rPr lang="en-US" sz="3000" b="1" dirty="0">
                <a:latin typeface="Calibri"/>
                <a:ea typeface="Calibri"/>
                <a:cs typeface="Calibri"/>
              </a:rPr>
              <a:t>Studied Abroad: </a:t>
            </a:r>
            <a:r>
              <a:rPr lang="en-US" sz="3000" b="1" dirty="0">
                <a:latin typeface="Arial"/>
                <a:ea typeface="Calibri"/>
                <a:cs typeface="Arial"/>
              </a:rPr>
              <a:t>Studied abroad in Lima, Peru -</a:t>
            </a:r>
            <a:endParaRPr lang="en-US" sz="3000" dirty="0">
              <a:latin typeface="Arial"/>
              <a:ea typeface="Calibri"/>
              <a:cs typeface="Arial"/>
            </a:endParaRPr>
          </a:p>
          <a:p>
            <a:endParaRPr lang="en-US" sz="3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5427" y="28035214"/>
            <a:ext cx="11250184" cy="339108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182880" tIns="45720" rIns="182880" bIns="45720" rtlCol="0" anchor="t">
            <a:noAutofit/>
          </a:bodyPr>
          <a:lstStyle/>
          <a:p>
            <a:pPr algn="ctr"/>
            <a:r>
              <a:rPr lang="en-US" sz="5400" b="1">
                <a:latin typeface="Arial"/>
                <a:cs typeface="Times New Roman"/>
              </a:rPr>
              <a:t>Target Publics</a:t>
            </a:r>
          </a:p>
          <a:p>
            <a:pPr algn="ctr"/>
            <a:endParaRPr lang="en-US" sz="1200" b="1">
              <a:latin typeface="Arial"/>
              <a:ea typeface="Calibri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4000">
                <a:latin typeface="Arial"/>
                <a:cs typeface="Times New Roman"/>
              </a:rPr>
              <a:t>Undergraduate Students at Adrian College</a:t>
            </a:r>
            <a:endParaRPr lang="en-US" sz="4000">
              <a:latin typeface="Arial"/>
              <a:ea typeface="Calibri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4000">
                <a:latin typeface="Arial"/>
                <a:cs typeface="Times New Roman"/>
              </a:rPr>
              <a:t>High School Students</a:t>
            </a:r>
            <a:endParaRPr lang="en-US" sz="4000">
              <a:latin typeface="Arial"/>
              <a:ea typeface="Calibri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4000">
                <a:latin typeface="Arial"/>
                <a:ea typeface="Calibri"/>
                <a:cs typeface="Times New Roman"/>
              </a:rPr>
              <a:t>Prospective Transfer Students</a:t>
            </a:r>
            <a:endParaRPr lang="en-US" sz="4000">
              <a:latin typeface="Arial"/>
              <a:ea typeface="Calibri"/>
              <a:cs typeface="Times New Roman" panose="02020603050405020304" pitchFamily="18" charset="0"/>
            </a:endParaRPr>
          </a:p>
          <a:p>
            <a:endParaRPr lang="en-US" sz="3000" b="1" dirty="0">
              <a:ea typeface="Calibri"/>
              <a:cs typeface="Times New Roman" panose="02020603050405020304" pitchFamily="18" charset="0"/>
            </a:endParaRPr>
          </a:p>
          <a:p>
            <a:endParaRPr lang="en-US" sz="3000" b="1" dirty="0"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1498" y="639456"/>
            <a:ext cx="3099805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>
                <a:latin typeface="Arial"/>
                <a:ea typeface="Calibri"/>
                <a:cs typeface="Times New Roman"/>
              </a:rPr>
              <a:t>Copywriting for the Adrian College Spanish Major</a:t>
            </a:r>
            <a:endParaRPr lang="en-US" sz="9600">
              <a:latin typeface="Arial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6000">
                <a:latin typeface="Arial"/>
                <a:cs typeface="Times New Roman"/>
              </a:rPr>
              <a:t>Public Relations Capstone Project</a:t>
            </a:r>
            <a:endParaRPr lang="en-US" sz="6000">
              <a:latin typeface="Arial"/>
              <a:ea typeface="Calibri"/>
              <a:cs typeface="Times New Roman"/>
            </a:endParaRPr>
          </a:p>
          <a:p>
            <a:pPr algn="ctr"/>
            <a:r>
              <a:rPr lang="en-US" sz="6000">
                <a:latin typeface="Arial"/>
                <a:cs typeface="Times New Roman"/>
              </a:rPr>
              <a:t>Dylan Butler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3" y="440933"/>
            <a:ext cx="4298726" cy="4245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438" y="12776809"/>
            <a:ext cx="11217331" cy="1498089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182880" tIns="45720" rIns="182880" bIns="45720" rtlCol="0" anchor="t">
            <a:noAutofit/>
          </a:bodyPr>
          <a:lstStyle/>
          <a:p>
            <a:pPr algn="ctr"/>
            <a:r>
              <a:rPr lang="en-US" sz="5400" b="1" dirty="0">
                <a:latin typeface="Arial"/>
                <a:cs typeface="Times New Roman"/>
              </a:rPr>
              <a:t>Project Overview</a:t>
            </a:r>
          </a:p>
          <a:p>
            <a:pPr algn="ctr"/>
            <a:endParaRPr lang="en-US" sz="1200" b="1" dirty="0">
              <a:latin typeface="Arial"/>
              <a:cs typeface="Times New Roman"/>
            </a:endParaRPr>
          </a:p>
          <a:p>
            <a:r>
              <a:rPr lang="en-US" sz="4000" dirty="0">
                <a:latin typeface="Arial"/>
                <a:cs typeface="Times New Roman"/>
              </a:rPr>
              <a:t>My capstone project for my Bachelor of Science in Public Relations was updating the Adrian College Spanish Major's web pages.  I had previously helped the Adrian College Geology and Physics programs update their web pages in fall 2023 and as a double major in Spanish and Public Relations, I wanted to use my copywriting skills to help Spanish with updates.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endParaRPr lang="en-US" sz="4000" dirty="0">
              <a:latin typeface="Arial"/>
              <a:ea typeface="Calibri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Arial"/>
                <a:cs typeface="Times New Roman"/>
              </a:rPr>
              <a:t>This redesign included an updated copy for the major’s overview, faculty, career options, alumni, and curriculum pages. These changes will help the department showcase the benefits of a Spanish major and the opportunities it offers to students.</a:t>
            </a:r>
            <a:endParaRPr lang="en-US" sz="4000" dirty="0">
              <a:latin typeface="Arial"/>
              <a:ea typeface="Calibri"/>
              <a:cs typeface="Times New Roman" panose="02020603050405020304" pitchFamily="18" charset="0"/>
            </a:endParaRPr>
          </a:p>
          <a:p>
            <a:endParaRPr lang="en-US" sz="4000" dirty="0">
              <a:latin typeface="Arial"/>
              <a:ea typeface="Calibri"/>
              <a:cs typeface="Times New Roman"/>
            </a:endParaRPr>
          </a:p>
          <a:p>
            <a:r>
              <a:rPr lang="en-US" sz="4000" dirty="0">
                <a:latin typeface="Arial"/>
                <a:cs typeface="Times New Roman"/>
              </a:rPr>
              <a:t>Before beginning edits, I completed an audit of similar programs at comparable colleges.  Among the websites I reviewed, I found the design of Hillsdale College's Spanish major to offer several good ideas.  Similar to Adrian, it is a Michigan private, liberal arts college with a </a:t>
            </a:r>
            <a:r>
              <a:rPr lang="en-US" sz="3600" dirty="0">
                <a:latin typeface="Arial"/>
                <a:cs typeface="Times New Roman"/>
              </a:rPr>
              <a:t>Spanish Major program</a:t>
            </a:r>
            <a:r>
              <a:rPr lang="en-US" sz="4000" dirty="0">
                <a:latin typeface="Arial"/>
                <a:cs typeface="Times New Roman"/>
              </a:rPr>
              <a:t>.</a:t>
            </a:r>
            <a:r>
              <a:rPr lang="en-US" sz="4000" b="1" dirty="0">
                <a:latin typeface="Arial"/>
                <a:cs typeface="Times New Roman"/>
              </a:rPr>
              <a:t> </a:t>
            </a:r>
            <a:endParaRPr lang="en-US" sz="4000" b="1" dirty="0">
              <a:latin typeface="Arial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788466"/>
            <a:ext cx="43891200" cy="32895795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141" y="-714929"/>
            <a:ext cx="43760115" cy="32758540"/>
          </a:xfrm>
          <a:prstGeom prst="rect">
            <a:avLst/>
          </a:prstGeom>
          <a:noFill/>
          <a:ln w="79375">
            <a:solidFill>
              <a:srgbClr val="FDF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8579" y="-710295"/>
            <a:ext cx="43810157" cy="32716419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B4400-6818-7DB2-D089-96054772127B}"/>
              </a:ext>
            </a:extLst>
          </p:cNvPr>
          <p:cNvSpPr txBox="1"/>
          <p:nvPr/>
        </p:nvSpPr>
        <p:spPr>
          <a:xfrm>
            <a:off x="12267878" y="5121347"/>
            <a:ext cx="19205533" cy="263192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182880" tIns="45720" rIns="182880" bIns="45720" rtlCol="0" anchor="t">
            <a:noAutofit/>
          </a:bodyPr>
          <a:lstStyle/>
          <a:p>
            <a:pPr algn="ctr"/>
            <a:r>
              <a:rPr lang="en-US" sz="5400" b="1" dirty="0">
                <a:latin typeface="Arial"/>
                <a:ea typeface="Calibri"/>
                <a:cs typeface="Times New Roman"/>
              </a:rPr>
              <a:t>Goals</a:t>
            </a:r>
            <a:endParaRPr lang="en-US" sz="5400" b="1" dirty="0">
              <a:latin typeface="Arial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latin typeface="Arial"/>
                <a:ea typeface="Calibri"/>
                <a:cs typeface="Times New Roman"/>
              </a:rPr>
              <a:t>\</a:t>
            </a:r>
            <a:endParaRPr lang="en-US" sz="5400" b="1" dirty="0">
              <a:latin typeface="Arial"/>
              <a:ea typeface="Calibri"/>
              <a:cs typeface="Times New Roman"/>
            </a:endParaRPr>
          </a:p>
          <a:p>
            <a:r>
              <a:rPr lang="en-US" sz="4400" b="1" dirty="0">
                <a:latin typeface="Arial"/>
                <a:cs typeface="Times New Roman"/>
              </a:rPr>
              <a:t>Goal One: Improve Copy on the Spanish Overview &amp; Faculty Pages</a:t>
            </a:r>
            <a:endParaRPr lang="en-US" sz="4400" b="1" dirty="0">
              <a:latin typeface="Arial"/>
              <a:ea typeface="Calibri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latin typeface="Arial"/>
              <a:cs typeface="Times New Roman"/>
            </a:endParaRPr>
          </a:p>
          <a:p>
            <a:r>
              <a:rPr lang="en-US" sz="4000" b="1" dirty="0">
                <a:latin typeface="Arial"/>
                <a:cs typeface="Times New Roman"/>
              </a:rPr>
              <a:t>Overview Page Proposed Content:</a:t>
            </a:r>
            <a:endParaRPr lang="en-US" sz="4000" b="1" dirty="0">
              <a:latin typeface="Arial"/>
              <a:ea typeface="Calibri"/>
              <a:cs typeface="Times New Roman"/>
            </a:endParaRPr>
          </a:p>
          <a:p>
            <a:endParaRPr lang="en-US" sz="4000" b="1" dirty="0">
              <a:latin typeface="Arial"/>
              <a:cs typeface="Times New Roman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Times New Roman"/>
              </a:rPr>
              <a:t>Include important information about the value of an education in the Humanities, such as Spanish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Times New Roman"/>
              </a:rPr>
              <a:t>Explain the advantage of understanding Spanish-speaking cultures 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Times New Roman"/>
              </a:rPr>
              <a:t>Emphasize the value of speaking a second language in the workforce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Times New Roman"/>
              </a:rPr>
              <a:t>Highlight opportunities  to travel abroad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marL="12001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ea typeface="Calibri"/>
                <a:cs typeface="Times New Roman"/>
              </a:rPr>
              <a:t>Add statistics. </a:t>
            </a:r>
            <a:r>
              <a:rPr lang="en-US" sz="4000" dirty="0">
                <a:latin typeface="Arial"/>
                <a:ea typeface="Calibri"/>
                <a:cs typeface="Calibri"/>
              </a:rPr>
              <a:t>Here</a:t>
            </a:r>
            <a:r>
              <a:rPr lang="en-US" sz="4000" dirty="0">
                <a:latin typeface="Arial"/>
                <a:ea typeface="+mn-lt"/>
                <a:cs typeface="+mn-lt"/>
              </a:rPr>
              <a:t> are a few statistics that will be included:</a:t>
            </a:r>
          </a:p>
          <a:p>
            <a:pPr marL="16573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ea typeface="+mn-lt"/>
                <a:cs typeface="+mn-lt"/>
              </a:rPr>
              <a:t>Spanish is the </a:t>
            </a:r>
            <a:r>
              <a:rPr lang="en-US" sz="4000" dirty="0">
                <a:latin typeface="Arial"/>
                <a:ea typeface="Calibri"/>
                <a:cs typeface="Arial"/>
              </a:rPr>
              <a:t>second most widely spoken language in the world</a:t>
            </a:r>
          </a:p>
          <a:p>
            <a:pPr marL="1714500" lvl="3" indent="-342900">
              <a:buFont typeface="Arial,Sans-Serif" panose="020B0604020202020204" pitchFamily="34" charset="0"/>
              <a:buChar char="•"/>
            </a:pPr>
            <a:r>
              <a:rPr lang="en-US" sz="4000" dirty="0">
                <a:latin typeface="Arial"/>
                <a:ea typeface="Calibri"/>
                <a:cs typeface="Arial"/>
              </a:rPr>
              <a:t>475 million native speakers</a:t>
            </a:r>
          </a:p>
          <a:p>
            <a:pPr marL="1714500" lvl="3" indent="-342900">
              <a:buFont typeface="Arial,Sans-Serif" panose="020B0604020202020204" pitchFamily="34" charset="0"/>
              <a:buChar char="•"/>
            </a:pPr>
            <a:endParaRPr lang="en-US" sz="4000" dirty="0">
              <a:latin typeface="Arial"/>
              <a:ea typeface="Calibri"/>
              <a:cs typeface="Arial"/>
            </a:endParaRPr>
          </a:p>
          <a:p>
            <a:pPr lvl="3"/>
            <a:endParaRPr lang="en-US" sz="4000" dirty="0">
              <a:latin typeface="Arial"/>
              <a:ea typeface="Calibri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b="1" i="1" dirty="0">
              <a:latin typeface="Arial"/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b="1" i="1" dirty="0">
              <a:latin typeface="Arial"/>
              <a:cs typeface="Times New Roman"/>
            </a:endParaRPr>
          </a:p>
          <a:p>
            <a:pPr lvl="1"/>
            <a:endParaRPr lang="en-US" sz="3600" b="1" i="1" dirty="0">
              <a:latin typeface="Arial"/>
              <a:cs typeface="Times New Roman"/>
            </a:endParaRPr>
          </a:p>
          <a:p>
            <a:pPr lvl="1"/>
            <a:r>
              <a:rPr lang="en-US" sz="4000" b="1" dirty="0">
                <a:latin typeface="Arial"/>
                <a:cs typeface="Times New Roman"/>
              </a:rPr>
              <a:t>Faculty Page Proposed Content:</a:t>
            </a:r>
            <a:endParaRPr lang="en-US" sz="4000" b="1" dirty="0">
              <a:latin typeface="Arial"/>
              <a:ea typeface="Calibri"/>
              <a:cs typeface="Times New Roman"/>
            </a:endParaRPr>
          </a:p>
          <a:p>
            <a:pPr lvl="1"/>
            <a:endParaRPr lang="en-US" sz="4000" dirty="0">
              <a:latin typeface="Arial"/>
              <a:cs typeface="Times New Roman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Times New Roman"/>
              </a:rPr>
              <a:t>Professors' bio lines will include their work and publications 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Times New Roman"/>
              </a:rPr>
              <a:t>Add a favorite quote from a Latin American or Spanish-speaking author to each bio (idea from Hillsdale pages)</a:t>
            </a:r>
            <a:endParaRPr lang="en-US" sz="4000" dirty="0">
              <a:latin typeface="Arial"/>
              <a:ea typeface="Calibri"/>
              <a:cs typeface="Times New Roman" panose="02020603050405020304" pitchFamily="18" charset="0"/>
            </a:endParaRPr>
          </a:p>
          <a:p>
            <a:pPr lvl="2"/>
            <a:endParaRPr lang="en-US" sz="4000" dirty="0">
              <a:latin typeface="Arial"/>
              <a:ea typeface="Calibri"/>
              <a:cs typeface="Times New Roman"/>
            </a:endParaRPr>
          </a:p>
          <a:p>
            <a:pPr lvl="1"/>
            <a:r>
              <a:rPr lang="en-US" sz="4000" dirty="0">
                <a:latin typeface="Arial"/>
                <a:cs typeface="Times New Roman"/>
              </a:rPr>
              <a:t>Our professors have extensive backgrounds in Spanish-speaking culture with tons of work either on literature or informative online content on Spanish grammar. These things should be featured in their bios on the department’s page.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lvl="1"/>
            <a:endParaRPr lang="en-US" sz="4000" dirty="0">
              <a:latin typeface="Arial"/>
              <a:cs typeface="Times New Roman"/>
            </a:endParaRPr>
          </a:p>
          <a:p>
            <a:pPr lvl="1"/>
            <a:r>
              <a:rPr lang="en-US" sz="4000" dirty="0">
                <a:latin typeface="Arial"/>
                <a:cs typeface="Times New Roman"/>
              </a:rPr>
              <a:t>The Adrian College Spanish faculty are passionate educators and by adding a favorite quote the faculty page will better highlight the personality of each faculty member.</a:t>
            </a:r>
          </a:p>
          <a:p>
            <a:pPr lvl="1"/>
            <a:endParaRPr lang="en-US" sz="3600" b="1" dirty="0">
              <a:latin typeface="Arial"/>
              <a:ea typeface="Calibri"/>
              <a:cs typeface="Times New Roman"/>
            </a:endParaRPr>
          </a:p>
          <a:p>
            <a:r>
              <a:rPr lang="en-US" sz="4000" b="1" dirty="0">
                <a:latin typeface="Arial"/>
                <a:ea typeface="Calibri"/>
                <a:cs typeface="Times New Roman"/>
              </a:rPr>
              <a:t>Goal Two: Add Content to the Spanish Alumni Page </a:t>
            </a:r>
            <a:endParaRPr lang="en-US" sz="4000" b="1" dirty="0">
              <a:latin typeface="Arial"/>
              <a:ea typeface="+mn-lt"/>
              <a:cs typeface="Times New Roman"/>
            </a:endParaRPr>
          </a:p>
          <a:p>
            <a:endParaRPr lang="en-US" sz="4000" b="1" dirty="0">
              <a:latin typeface="Arial"/>
              <a:ea typeface="+mn-lt"/>
              <a:cs typeface="Times New Roman"/>
            </a:endParaRPr>
          </a:p>
          <a:p>
            <a:r>
              <a:rPr lang="en-US" sz="4000" b="1" dirty="0">
                <a:latin typeface="Arial"/>
                <a:ea typeface="+mn-lt"/>
                <a:cs typeface="Times New Roman"/>
              </a:rPr>
              <a:t>Alumni Page Proposed Content: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latin typeface="Arial"/>
                <a:ea typeface="+mn-lt"/>
                <a:cs typeface="Times New Roman"/>
              </a:rPr>
              <a:t>Highlight the study abroad opportunities alumni have participated in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latin typeface="Arial"/>
                <a:ea typeface="+mn-lt"/>
                <a:cs typeface="Times New Roman"/>
              </a:rPr>
              <a:t>Include info on careers to showcase the diversity in Spanish alumni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b="1" dirty="0">
                <a:latin typeface="Arial"/>
                <a:ea typeface="+mn-lt"/>
                <a:cs typeface="Times New Roman"/>
              </a:rPr>
              <a:t>Include alumni who double majored to show additional opportunities at Adrian</a:t>
            </a:r>
          </a:p>
          <a:p>
            <a:endParaRPr lang="en-US" sz="4000" b="1" dirty="0">
              <a:latin typeface="Arial"/>
              <a:ea typeface="+mn-lt"/>
              <a:cs typeface="+mn-lt"/>
            </a:endParaRPr>
          </a:p>
          <a:p>
            <a:r>
              <a:rPr lang="en-US" sz="4000" dirty="0">
                <a:latin typeface="Arial"/>
                <a:ea typeface="+mn-lt"/>
                <a:cs typeface="+mn-lt"/>
              </a:rPr>
              <a:t>    With pictures, we can convince people to join in on a semester abroad and </a:t>
            </a:r>
            <a:endParaRPr lang="en-US" dirty="0">
              <a:latin typeface="Arial"/>
              <a:ea typeface="+mn-lt"/>
              <a:cs typeface="Arial"/>
            </a:endParaRPr>
          </a:p>
          <a:p>
            <a:r>
              <a:rPr lang="en-US" sz="4000" dirty="0">
                <a:latin typeface="Arial"/>
                <a:ea typeface="+mn-lt"/>
                <a:cs typeface="+mn-lt"/>
              </a:rPr>
              <a:t>    enjoy a priceless experience.  I reached out to various alumni through LinkedIn and sent Google forms outs to collect information.</a:t>
            </a:r>
            <a:endParaRPr lang="en-US" dirty="0">
              <a:latin typeface="Arial"/>
              <a:cs typeface="Arial"/>
            </a:endParaRPr>
          </a:p>
          <a:p>
            <a:endParaRPr lang="en-US" sz="3000" b="1" dirty="0">
              <a:latin typeface="Arial"/>
              <a:ea typeface="+mn-lt"/>
              <a:cs typeface="+mn-lt"/>
            </a:endParaRPr>
          </a:p>
          <a:p>
            <a:endParaRPr lang="en-US" sz="3000" b="1" dirty="0">
              <a:latin typeface="Arial"/>
              <a:ea typeface="+mn-lt"/>
              <a:cs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b="1" dirty="0">
              <a:latin typeface="Arial"/>
              <a:ea typeface="+mn-lt"/>
              <a:cs typeface="+mn-lt"/>
            </a:endParaRPr>
          </a:p>
          <a:p>
            <a:pPr lvl="1"/>
            <a:endParaRPr lang="en-US" sz="3000" b="1" dirty="0">
              <a:latin typeface="Arial"/>
              <a:ea typeface="+mn-lt"/>
              <a:cs typeface="+mn-lt"/>
            </a:endParaRPr>
          </a:p>
          <a:p>
            <a:pPr lvl="2"/>
            <a:endParaRPr lang="en-US" sz="3000" b="1" dirty="0">
              <a:latin typeface="Arial"/>
              <a:ea typeface="+mn-lt"/>
              <a:cs typeface="+mn-lt"/>
            </a:endParaRPr>
          </a:p>
        </p:txBody>
      </p:sp>
      <p:pic>
        <p:nvPicPr>
          <p:cNvPr id="5" name="Picture 4" descr="A person standing on a cobblestone street&#10;&#10;Description automatically generated">
            <a:extLst>
              <a:ext uri="{FF2B5EF4-FFF2-40B4-BE49-F238E27FC236}">
                <a16:creationId xmlns:a16="http://schemas.microsoft.com/office/drawing/2014/main" id="{F91FCFD9-DCC7-72A6-3C33-1D2E3779D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253" y="6405871"/>
            <a:ext cx="4831139" cy="5340140"/>
          </a:xfrm>
          <a:prstGeom prst="rect">
            <a:avLst/>
          </a:prstGeom>
        </p:spPr>
      </p:pic>
      <p:pic>
        <p:nvPicPr>
          <p:cNvPr id="11" name="Picture 10" descr="A person sitting on a rock looking at a person&#10;&#10;Description automatically generated">
            <a:extLst>
              <a:ext uri="{FF2B5EF4-FFF2-40B4-BE49-F238E27FC236}">
                <a16:creationId xmlns:a16="http://schemas.microsoft.com/office/drawing/2014/main" id="{83D33B88-DEF3-71B1-A4AA-601176C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022" y="22596374"/>
            <a:ext cx="4856872" cy="5640336"/>
          </a:xfrm>
          <a:prstGeom prst="rect">
            <a:avLst/>
          </a:prstGeom>
        </p:spPr>
      </p:pic>
      <p:pic>
        <p:nvPicPr>
          <p:cNvPr id="13" name="Picture 12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C6FE468A-E8F7-3F28-F43D-DB8409BCB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169" y="14557445"/>
            <a:ext cx="4885466" cy="498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BE6CA-FDDF-E359-DF50-6E2B7CD759F4}"/>
              </a:ext>
            </a:extLst>
          </p:cNvPr>
          <p:cNvSpPr txBox="1"/>
          <p:nvPr/>
        </p:nvSpPr>
        <p:spPr>
          <a:xfrm>
            <a:off x="817848" y="11646993"/>
            <a:ext cx="112454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Arial"/>
                <a:ea typeface="Calibri"/>
                <a:cs typeface="Arial"/>
              </a:rPr>
              <a:t>Salamanca, Spain 2023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304F8-60DC-20B7-CA3C-14E41C2A805A}"/>
              </a:ext>
            </a:extLst>
          </p:cNvPr>
          <p:cNvSpPr txBox="1"/>
          <p:nvPr/>
        </p:nvSpPr>
        <p:spPr>
          <a:xfrm>
            <a:off x="32072441" y="20041511"/>
            <a:ext cx="11350606" cy="212365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Victoria </a:t>
            </a:r>
            <a:r>
              <a:rPr lang="en-US" sz="3600" b="1" dirty="0" err="1">
                <a:latin typeface="Arial"/>
                <a:cs typeface="Arial"/>
              </a:rPr>
              <a:t>Buddie</a:t>
            </a:r>
            <a:r>
              <a:rPr lang="en-US" sz="3600" b="1" dirty="0">
                <a:latin typeface="Arial"/>
                <a:cs typeface="Arial"/>
              </a:rPr>
              <a:t> | 2020 Graduate</a:t>
            </a:r>
            <a:endParaRPr lang="en-US" sz="3600" dirty="0">
              <a:ea typeface="Calibri"/>
              <a:cs typeface="Calibri"/>
            </a:endParaRPr>
          </a:p>
          <a:p>
            <a:r>
              <a:rPr lang="en-US" sz="3200" b="1" dirty="0">
                <a:latin typeface="Arial"/>
                <a:cs typeface="Arial"/>
              </a:rPr>
              <a:t>Major(s): </a:t>
            </a:r>
            <a:r>
              <a:rPr lang="en-US" sz="3200" dirty="0">
                <a:latin typeface="Arial"/>
                <a:cs typeface="Arial"/>
              </a:rPr>
              <a:t>Communication &amp; Spanish</a:t>
            </a:r>
          </a:p>
          <a:p>
            <a:r>
              <a:rPr lang="en-US" sz="3200" b="1" dirty="0">
                <a:latin typeface="Arial"/>
                <a:cs typeface="Arial"/>
              </a:rPr>
              <a:t>Current Job:​ </a:t>
            </a:r>
            <a:r>
              <a:rPr lang="en-US" sz="3200" dirty="0">
                <a:latin typeface="Arial"/>
                <a:cs typeface="Arial"/>
              </a:rPr>
              <a:t>Morning News Writer, Fox 5 San Diego</a:t>
            </a:r>
          </a:p>
          <a:p>
            <a:r>
              <a:rPr lang="en-US" sz="3200" b="1" dirty="0">
                <a:latin typeface="Arial"/>
                <a:ea typeface="Calibri"/>
                <a:cs typeface="Arial"/>
              </a:rPr>
              <a:t>Studied Abroad:</a:t>
            </a:r>
            <a:r>
              <a:rPr lang="en-US" sz="3200" dirty="0">
                <a:latin typeface="Arial"/>
                <a:ea typeface="Calibri"/>
                <a:cs typeface="Arial"/>
              </a:rPr>
              <a:t> Santiago, Chile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A517D-2FB1-CAAE-C188-8823108CBCFC}"/>
              </a:ext>
            </a:extLst>
          </p:cNvPr>
          <p:cNvSpPr txBox="1"/>
          <p:nvPr/>
        </p:nvSpPr>
        <p:spPr>
          <a:xfrm>
            <a:off x="32076670" y="28863764"/>
            <a:ext cx="1150451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Arial"/>
                <a:ea typeface="Calibri"/>
                <a:cs typeface="Calibri"/>
              </a:rPr>
              <a:t>Jordan Pizzo | 2019 Graduate</a:t>
            </a:r>
          </a:p>
          <a:p>
            <a:r>
              <a:rPr lang="en-US" sz="3200" b="1" dirty="0">
                <a:latin typeface="Arial"/>
                <a:ea typeface="Calibri"/>
                <a:cs typeface="Calibri"/>
              </a:rPr>
              <a:t>Major(s): </a:t>
            </a:r>
            <a:r>
              <a:rPr lang="en-US" sz="3200" dirty="0">
                <a:latin typeface="Arial"/>
                <a:ea typeface="Calibri"/>
                <a:cs typeface="Calibri"/>
              </a:rPr>
              <a:t>Communication &amp; Spanish</a:t>
            </a:r>
          </a:p>
          <a:p>
            <a:r>
              <a:rPr lang="en-US" sz="3200" b="1" dirty="0">
                <a:latin typeface="Arial"/>
                <a:ea typeface="Calibri"/>
                <a:cs typeface="Calibri"/>
              </a:rPr>
              <a:t>Current Job: </a:t>
            </a:r>
            <a:r>
              <a:rPr lang="en-US" sz="3200" dirty="0">
                <a:latin typeface="Arial"/>
                <a:ea typeface="Calibri"/>
                <a:cs typeface="Calibri"/>
              </a:rPr>
              <a:t>Lead Client Facing Recruiter Manpower Group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b="1" dirty="0">
                <a:latin typeface="Arial"/>
                <a:ea typeface="Calibri"/>
                <a:cs typeface="Calibri"/>
              </a:rPr>
              <a:t>Studied Abroad: </a:t>
            </a:r>
            <a:r>
              <a:rPr lang="en-US" sz="3200" dirty="0">
                <a:latin typeface="Arial"/>
                <a:ea typeface="Calibri"/>
                <a:cs typeface="Calibri"/>
              </a:rPr>
              <a:t>Peru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331257-669E-BF4A-915D-024BFBD11C11}"/>
              </a:ext>
            </a:extLst>
          </p:cNvPr>
          <p:cNvSpPr txBox="1"/>
          <p:nvPr/>
        </p:nvSpPr>
        <p:spPr>
          <a:xfrm>
            <a:off x="32138148" y="12156864"/>
            <a:ext cx="11416310" cy="212365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Arial"/>
                <a:cs typeface="Arial"/>
              </a:rPr>
              <a:t>Nicole Buddie | 2020 Graduate</a:t>
            </a:r>
            <a:endParaRPr lang="en-US" sz="3600">
              <a:ea typeface="Calibri"/>
              <a:cs typeface="Calibri"/>
            </a:endParaRPr>
          </a:p>
          <a:p>
            <a:r>
              <a:rPr lang="en-US" sz="3200" b="1">
                <a:latin typeface="Arial"/>
                <a:cs typeface="Arial"/>
              </a:rPr>
              <a:t>Major(s): </a:t>
            </a:r>
            <a:r>
              <a:rPr lang="en-US" sz="3200">
                <a:latin typeface="Arial"/>
                <a:cs typeface="Arial"/>
              </a:rPr>
              <a:t>Communication &amp; Spanish</a:t>
            </a:r>
          </a:p>
          <a:p>
            <a:r>
              <a:rPr lang="en-US" sz="3200" b="1">
                <a:latin typeface="Arial"/>
                <a:cs typeface="Arial"/>
              </a:rPr>
              <a:t>Current Job:​ </a:t>
            </a:r>
            <a:r>
              <a:rPr lang="en-US" sz="3200">
                <a:latin typeface="Arial"/>
                <a:cs typeface="Arial"/>
              </a:rPr>
              <a:t>Assignment Editor, Fox 5 San Diego</a:t>
            </a:r>
            <a:endParaRPr lang="en-US"/>
          </a:p>
          <a:p>
            <a:r>
              <a:rPr lang="en-US" sz="3200" b="1">
                <a:latin typeface="Arial"/>
                <a:ea typeface="Calibri"/>
                <a:cs typeface="Arial"/>
              </a:rPr>
              <a:t>Studied Abroad: </a:t>
            </a:r>
            <a:r>
              <a:rPr lang="en-US" sz="3200">
                <a:latin typeface="Arial"/>
                <a:ea typeface="Calibri"/>
                <a:cs typeface="Arial"/>
              </a:rPr>
              <a:t>Santiago, Chile</a:t>
            </a:r>
          </a:p>
        </p:txBody>
      </p:sp>
      <p:pic>
        <p:nvPicPr>
          <p:cNvPr id="17" name="Picture 16" descr="A person smiling for a selfie&#10;&#10;Description automatically generated">
            <a:extLst>
              <a:ext uri="{FF2B5EF4-FFF2-40B4-BE49-F238E27FC236}">
                <a16:creationId xmlns:a16="http://schemas.microsoft.com/office/drawing/2014/main" id="{EB00F30B-342D-6F79-A998-FE9B26E4C8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07" r="10776" b="794"/>
          <a:stretch/>
        </p:blipFill>
        <p:spPr>
          <a:xfrm>
            <a:off x="38110039" y="22702124"/>
            <a:ext cx="4795116" cy="5785483"/>
          </a:xfrm>
          <a:prstGeom prst="rect">
            <a:avLst/>
          </a:prstGeom>
        </p:spPr>
      </p:pic>
      <p:pic>
        <p:nvPicPr>
          <p:cNvPr id="18" name="Picture 1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B97DB7A-986F-8525-7ADD-63D592C56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8899" y="14427779"/>
            <a:ext cx="5179831" cy="5114127"/>
          </a:xfrm>
          <a:prstGeom prst="rect">
            <a:avLst/>
          </a:prstGeom>
        </p:spPr>
      </p:pic>
      <p:pic>
        <p:nvPicPr>
          <p:cNvPr id="19" name="Picture 18" descr="A person smiling at camera&#10;&#10;Description automatically generated">
            <a:extLst>
              <a:ext uri="{FF2B5EF4-FFF2-40B4-BE49-F238E27FC236}">
                <a16:creationId xmlns:a16="http://schemas.microsoft.com/office/drawing/2014/main" id="{6014BACA-1808-C155-413E-675569FC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1510" y="6407189"/>
            <a:ext cx="5254607" cy="53531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0D4B3E-E7D7-4E3A-48B9-AEE0A966D4B3}"/>
              </a:ext>
            </a:extLst>
          </p:cNvPr>
          <p:cNvSpPr txBox="1"/>
          <p:nvPr/>
        </p:nvSpPr>
        <p:spPr>
          <a:xfrm>
            <a:off x="32429635" y="5150043"/>
            <a:ext cx="100441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latin typeface="Arial"/>
                <a:ea typeface="Calibri"/>
                <a:cs typeface="Calibri"/>
              </a:rPr>
              <a:t>Alumni Profiles</a:t>
            </a:r>
            <a:endParaRPr lang="en-US" sz="5400" b="1"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B2158A-AFB4-F640-FC5C-3ED922FA5AF0}"/>
              </a:ext>
            </a:extLst>
          </p:cNvPr>
          <p:cNvSpPr/>
          <p:nvPr/>
        </p:nvSpPr>
        <p:spPr>
          <a:xfrm>
            <a:off x="31764113" y="5173902"/>
            <a:ext cx="11334180" cy="262821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EB34E-1B48-5360-76D1-6A82AA341C9E}"/>
              </a:ext>
            </a:extLst>
          </p:cNvPr>
          <p:cNvSpPr txBox="1"/>
          <p:nvPr/>
        </p:nvSpPr>
        <p:spPr>
          <a:xfrm>
            <a:off x="11954893" y="13791026"/>
            <a:ext cx="1929753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2"/>
            <a:r>
              <a:rPr lang="en-US" sz="4000" dirty="0">
                <a:latin typeface="Arial"/>
                <a:cs typeface="Arial"/>
              </a:rPr>
              <a:t>I drew inspiration from other Adrian College department pages that have been updated such as the Music Department and Physics page. Adrian’s website has seen a renovation recently and the Spanish major still needs to update its pages.</a:t>
            </a:r>
          </a:p>
          <a:p>
            <a:pPr lvl="1"/>
            <a:endParaRPr lang="en-US" sz="3000" dirty="0">
              <a:ea typeface="+mn-lt"/>
              <a:cs typeface="+mn-lt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AFEAAD-23F8-0B0A-04A6-7C2575E98EEF}"/>
              </a:ext>
            </a:extLst>
          </p:cNvPr>
          <p:cNvSpPr/>
          <p:nvPr/>
        </p:nvSpPr>
        <p:spPr>
          <a:xfrm>
            <a:off x="733614" y="5130448"/>
            <a:ext cx="11104210" cy="73261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uilding with many ornate carvings&#10;&#10;Description automatically generated with medium confidence">
            <a:extLst>
              <a:ext uri="{FF2B5EF4-FFF2-40B4-BE49-F238E27FC236}">
                <a16:creationId xmlns:a16="http://schemas.microsoft.com/office/drawing/2014/main" id="{F2503B5B-CA41-6088-FDE6-7D109EFDC0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5422393"/>
            <a:ext cx="4731199" cy="63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E157B820D3843AFCC4E83ABE878A6" ma:contentTypeVersion="10" ma:contentTypeDescription="Create a new document." ma:contentTypeScope="" ma:versionID="84eeaafc51dba33620cc0b195b800fd4">
  <xsd:schema xmlns:xsd="http://www.w3.org/2001/XMLSchema" xmlns:xs="http://www.w3.org/2001/XMLSchema" xmlns:p="http://schemas.microsoft.com/office/2006/metadata/properties" xmlns:ns3="509e4aca-cd67-4e48-88a9-72140fe61773" xmlns:ns4="2e8b58d5-a1d3-43c7-a154-32f14709d588" targetNamespace="http://schemas.microsoft.com/office/2006/metadata/properties" ma:root="true" ma:fieldsID="96d768d10aae751a89dfa81efde27db5" ns3:_="" ns4:_="">
    <xsd:import namespace="509e4aca-cd67-4e48-88a9-72140fe61773"/>
    <xsd:import namespace="2e8b58d5-a1d3-43c7-a154-32f14709d5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e4aca-cd67-4e48-88a9-72140fe61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b58d5-a1d3-43c7-a154-32f14709d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9e4aca-cd67-4e48-88a9-72140fe617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C49BD0-2956-4AFA-A6F0-3A3D8D6D4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9e4aca-cd67-4e48-88a9-72140fe61773"/>
    <ds:schemaRef ds:uri="2e8b58d5-a1d3-43c7-a154-32f14709d5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385B16-6649-44F8-9616-5B29A8B6D27F}">
  <ds:schemaRefs>
    <ds:schemaRef ds:uri="509e4aca-cd67-4e48-88a9-72140fe6177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2e8b58d5-a1d3-43c7-a154-32f14709d588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7F35EF-916B-4D55-9A64-717D583375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6415</TotalTime>
  <Words>613</Words>
  <Application>Microsoft Office PowerPoint</Application>
  <PresentationFormat>Custom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Burke</dc:creator>
  <cp:lastModifiedBy>Dylan Butler</cp:lastModifiedBy>
  <cp:revision>73</cp:revision>
  <dcterms:created xsi:type="dcterms:W3CDTF">2017-03-19T13:50:37Z</dcterms:created>
  <dcterms:modified xsi:type="dcterms:W3CDTF">2024-06-22T01:41:02Z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0x0101002D2E157B820D3843AFCC4E83ABE878A6</vt:lpwstr>
  </property>
</Properties>
</file>